
<file path=[Content_Types].xml><?xml version="1.0" encoding="utf-8"?>
<Types xmlns="http://schemas.openxmlformats.org/package/2006/content-types">
  <Default Extension="xml" ContentType="application/xml"/>
  <Default Extension="wav" ContentType="audio/wav"/>
  <Default Extension="wmf" ContentType="image/x-wmf"/>
  <Default Extension="jpeg" ContentType="image/jpeg"/>
  <Default Extension="JPG" ContentType="image/jpeg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4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1" d="100"/>
          <a:sy n="61" d="100"/>
        </p:scale>
        <p:origin x="-19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499FD0-5269-7A46-828A-7285BAE61FAE}" type="datetimeFigureOut">
              <a:rPr lang="en-US" smtClean="0"/>
              <a:t>5/9/12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FC979E-A4E6-F54D-A011-EC96F1C9D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464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D32DE-38AC-4ECD-9E6B-0F70ED8765DC}" type="slidenum">
              <a:rPr lang="en-US" smtClean="0"/>
              <a:t>10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1F0A-17AF-8A4D-A5F4-F1F3E52CA804}" type="datetimeFigureOut">
              <a:rPr lang="en-US" smtClean="0"/>
              <a:t>5/9/12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B1BBB-4D3C-D54C-A353-86346BE50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169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1F0A-17AF-8A4D-A5F4-F1F3E52CA804}" type="datetimeFigureOut">
              <a:rPr lang="en-US" smtClean="0"/>
              <a:t>5/9/12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B1BBB-4D3C-D54C-A353-86346BE50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767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1F0A-17AF-8A4D-A5F4-F1F3E52CA804}" type="datetimeFigureOut">
              <a:rPr lang="en-US" smtClean="0"/>
              <a:t>5/9/12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B1BBB-4D3C-D54C-A353-86346BE50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002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1F0A-17AF-8A4D-A5F4-F1F3E52CA804}" type="datetimeFigureOut">
              <a:rPr lang="en-US" smtClean="0"/>
              <a:t>5/9/12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B1BBB-4D3C-D54C-A353-86346BE50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849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1F0A-17AF-8A4D-A5F4-F1F3E52CA804}" type="datetimeFigureOut">
              <a:rPr lang="en-US" smtClean="0"/>
              <a:t>5/9/12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B1BBB-4D3C-D54C-A353-86346BE50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297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1F0A-17AF-8A4D-A5F4-F1F3E52CA804}" type="datetimeFigureOut">
              <a:rPr lang="en-US" smtClean="0"/>
              <a:t>5/9/12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B1BBB-4D3C-D54C-A353-86346BE50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567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1F0A-17AF-8A4D-A5F4-F1F3E52CA804}" type="datetimeFigureOut">
              <a:rPr lang="en-US" smtClean="0"/>
              <a:t>5/9/12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B1BBB-4D3C-D54C-A353-86346BE50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114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1F0A-17AF-8A4D-A5F4-F1F3E52CA804}" type="datetimeFigureOut">
              <a:rPr lang="en-US" smtClean="0"/>
              <a:t>5/9/12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B1BBB-4D3C-D54C-A353-86346BE50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689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1F0A-17AF-8A4D-A5F4-F1F3E52CA804}" type="datetimeFigureOut">
              <a:rPr lang="en-US" smtClean="0"/>
              <a:t>5/9/12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B1BBB-4D3C-D54C-A353-86346BE50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238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1F0A-17AF-8A4D-A5F4-F1F3E52CA804}" type="datetimeFigureOut">
              <a:rPr lang="en-US" smtClean="0"/>
              <a:t>5/9/12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B1BBB-4D3C-D54C-A353-86346BE50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787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1F0A-17AF-8A4D-A5F4-F1F3E52CA804}" type="datetimeFigureOut">
              <a:rPr lang="en-US" smtClean="0"/>
              <a:t>5/9/12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B1BBB-4D3C-D54C-A353-86346BE50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047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11F0A-17AF-8A4D-A5F4-F1F3E52CA804}" type="datetimeFigureOut">
              <a:rPr lang="en-US" smtClean="0"/>
              <a:t>5/9/12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1B1BBB-4D3C-D54C-A353-86346BE500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80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jpeg"/><Relationship Id="rId6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Relationship Id="rId3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21.png"/><Relationship Id="rId5" Type="http://schemas.openxmlformats.org/officeDocument/2006/relationships/image" Target="../media/image22.wmf"/><Relationship Id="rId6" Type="http://schemas.openxmlformats.org/officeDocument/2006/relationships/image" Target="../media/image23.jpeg"/><Relationship Id="rId1" Type="http://schemas.microsoft.com/office/2007/relationships/media" Target="../media/media1.wav"/><Relationship Id="rId2" Type="http://schemas.openxmlformats.org/officeDocument/2006/relationships/audio" Target="../media/media1.wav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PNG"/><Relationship Id="rId3" Type="http://schemas.openxmlformats.org/officeDocument/2006/relationships/image" Target="../media/image26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17.png"/><Relationship Id="rId5" Type="http://schemas.openxmlformats.org/officeDocument/2006/relationships/image" Target="../media/image29.jpeg"/><Relationship Id="rId6" Type="http://schemas.openxmlformats.org/officeDocument/2006/relationships/image" Target="../media/image9.jpeg"/><Relationship Id="rId7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wmf"/><Relationship Id="rId3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4.wmf"/><Relationship Id="rId5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943600" y="8382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667000" y="1828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096000" y="9906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248400" y="11430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600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do we know about </a:t>
            </a:r>
            <a:r>
              <a:rPr lang="en-US" sz="8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computers?</a:t>
            </a:r>
            <a:endParaRPr lang="en-US" sz="8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5888" y="2681348"/>
            <a:ext cx="2420112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167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USB  </a:t>
            </a:r>
            <a:r>
              <a:rPr lang="en-US" sz="3600" dirty="0" smtClean="0"/>
              <a:t>(Universal Serial Bus) </a:t>
            </a:r>
            <a:r>
              <a:rPr lang="en-US" dirty="0" smtClean="0"/>
              <a:t>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plug in other devices, like digital cameras, or devices that hold information. </a:t>
            </a:r>
            <a:endParaRPr lang="en-US" dirty="0"/>
          </a:p>
        </p:txBody>
      </p:sp>
      <p:pic>
        <p:nvPicPr>
          <p:cNvPr id="22530" name="Picture 2" descr="C:\Documents and Settings\Owner\Local Settings\Temporary Internet Files\Content.IE5\ML3Z17IF\MC900433879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4648200"/>
            <a:ext cx="1828800" cy="1828800"/>
          </a:xfrm>
          <a:prstGeom prst="rect">
            <a:avLst/>
          </a:prstGeom>
          <a:noFill/>
        </p:spPr>
      </p:pic>
      <p:pic>
        <p:nvPicPr>
          <p:cNvPr id="22531" name="Picture 3" descr="C:\Documents and Settings\Owner\Local Settings\Temporary Internet Files\Content.IE5\7AM9XCBQ\MC900433873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4495800"/>
            <a:ext cx="1828800" cy="1828800"/>
          </a:xfrm>
          <a:prstGeom prst="rect">
            <a:avLst/>
          </a:prstGeom>
          <a:noFill/>
        </p:spPr>
      </p:pic>
      <p:pic>
        <p:nvPicPr>
          <p:cNvPr id="22533" name="Picture 5" descr="http://softsupplier.com/wp-content/uploads/2010/10/MacBook-Pro-USB-por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0" y="2743200"/>
            <a:ext cx="2190750" cy="1647825"/>
          </a:xfrm>
          <a:prstGeom prst="rect">
            <a:avLst/>
          </a:prstGeom>
          <a:noFill/>
        </p:spPr>
      </p:pic>
      <p:pic>
        <p:nvPicPr>
          <p:cNvPr id="22535" name="Picture 7" descr="http://4.bp.blogspot.com/-mHYcsP91ydw/Ty0Tv94zFsI/AAAAAAAABk0/ph4V4fCrTUU/s1600/US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71600" y="2743200"/>
            <a:ext cx="2190750" cy="1876425"/>
          </a:xfrm>
          <a:prstGeom prst="rect">
            <a:avLst/>
          </a:prstGeom>
          <a:noFill/>
        </p:spPr>
      </p:pic>
      <p:sp>
        <p:nvSpPr>
          <p:cNvPr id="9" name="Right Arrow 8"/>
          <p:cNvSpPr/>
          <p:nvPr/>
        </p:nvSpPr>
        <p:spPr>
          <a:xfrm>
            <a:off x="609600" y="4724400"/>
            <a:ext cx="2209800" cy="1600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Digital Camera </a:t>
            </a:r>
            <a:endParaRPr lang="en-US" dirty="0"/>
          </a:p>
        </p:txBody>
      </p:sp>
      <p:sp>
        <p:nvSpPr>
          <p:cNvPr id="11" name="Left Arrow 10"/>
          <p:cNvSpPr/>
          <p:nvPr/>
        </p:nvSpPr>
        <p:spPr>
          <a:xfrm>
            <a:off x="6477000" y="4724400"/>
            <a:ext cx="2286000" cy="1676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Device that holds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267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FF0000"/>
                </a:solidFill>
              </a:rPr>
              <a:t>monitor</a:t>
            </a:r>
            <a:r>
              <a:rPr lang="en-US" dirty="0" smtClean="0"/>
              <a:t> is an electronic device used to show pictures or programs on a computer. </a:t>
            </a:r>
            <a:endParaRPr lang="en-US" dirty="0"/>
          </a:p>
        </p:txBody>
      </p:sp>
      <p:pic>
        <p:nvPicPr>
          <p:cNvPr id="1032" name="Picture 8" descr="C:\Users\kmr5090\AppData\Local\Microsoft\Windows\Temporary Internet Files\Content.IE5\ZCE6N5N7\MC90043480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034" y="3154236"/>
            <a:ext cx="1340505" cy="1340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kmr5090\AppData\Local\Microsoft\Windows\Temporary Internet Files\Content.IE5\CS84Q1MS\MC900441337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9413" y="3627437"/>
            <a:ext cx="2414587" cy="241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kmr5090\AppData\Local\Microsoft\Windows\Temporary Internet Files\Content.IE5\HQO8IBOX\MC900431595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154603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5549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Keyboard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keyboard</a:t>
            </a:r>
            <a:r>
              <a:rPr lang="en-US" dirty="0" smtClean="0"/>
              <a:t> is a device used to put (type) text (words or letters) into the computer. </a:t>
            </a:r>
            <a:endParaRPr lang="en-US" dirty="0"/>
          </a:p>
        </p:txBody>
      </p:sp>
      <p:pic>
        <p:nvPicPr>
          <p:cNvPr id="2051" name="Picture 3" descr="C:\Users\kmr5090\AppData\Local\Microsoft\Windows\Temporary Internet Files\Content.IE5\HQO8IBOX\MP900308887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819400"/>
            <a:ext cx="3657600" cy="2408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kmr5090\AppData\Local\Microsoft\Windows\Temporary Internet Files\Content.IE5\CS84Q1MS\MP900285068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688347"/>
            <a:ext cx="241935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5596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>
                  <p14:fade out="500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397858" y="2935286"/>
            <a:ext cx="609600" cy="609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Mouse </a:t>
            </a:r>
            <a:endParaRPr lang="en-US" dirty="0"/>
          </a:p>
        </p:txBody>
      </p:sp>
      <p:pic>
        <p:nvPicPr>
          <p:cNvPr id="3077" name="Picture 5" descr="C:\Users\kmr5090\AppData\Local\Microsoft\Windows\Temporary Internet Files\Content.IE5\H1T1K2MB\MC900391442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057399"/>
            <a:ext cx="3007045" cy="2097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1588533" y="2219720"/>
            <a:ext cx="1963578" cy="1772444"/>
            <a:chOff x="5029200" y="2438400"/>
            <a:chExt cx="1600200" cy="1447800"/>
          </a:xfrm>
        </p:grpSpPr>
        <p:cxnSp>
          <p:nvCxnSpPr>
            <p:cNvPr id="6" name="Straight Connector 5"/>
            <p:cNvCxnSpPr/>
            <p:nvPr/>
          </p:nvCxnSpPr>
          <p:spPr>
            <a:xfrm flipH="1">
              <a:off x="5029200" y="2438400"/>
              <a:ext cx="1600200" cy="1447800"/>
            </a:xfrm>
            <a:prstGeom prst="line">
              <a:avLst/>
            </a:prstGeom>
            <a:ln w="16510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5029200" y="2438400"/>
              <a:ext cx="1600200" cy="1447800"/>
            </a:xfrm>
            <a:prstGeom prst="line">
              <a:avLst/>
            </a:prstGeom>
            <a:ln w="168275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3078" name="Picture 6" descr="C:\Users\kmr5090\AppData\Local\Microsoft\Windows\Temporary Internet Files\Content.IE5\HQO8IBOX\MP900433098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444227"/>
            <a:ext cx="2165340" cy="3323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685800" y="5257800"/>
            <a:ext cx="7848600" cy="461665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 </a:t>
            </a:r>
            <a:r>
              <a:rPr lang="en-US" sz="2400" b="1" dirty="0" smtClean="0">
                <a:solidFill>
                  <a:schemeClr val="bg1"/>
                </a:solidFill>
              </a:rPr>
              <a:t>mouse</a:t>
            </a:r>
            <a:r>
              <a:rPr lang="en-US" sz="2400" dirty="0" smtClean="0"/>
              <a:t> is  used to tell the computer what to do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452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4744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188246" y="610989"/>
            <a:ext cx="10637046" cy="1219399"/>
          </a:xfrm>
        </p:spPr>
        <p:txBody>
          <a:bodyPr/>
          <a:lstStyle/>
          <a:p>
            <a:r>
              <a:rPr lang="en-US" dirty="0" smtClean="0"/>
              <a:t>Printer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00B0F0"/>
                </a:solidFill>
              </a:rPr>
              <a:t>printer</a:t>
            </a:r>
            <a:r>
              <a:rPr lang="en-US" dirty="0" smtClean="0"/>
              <a:t> is a device that can take information from the computer and display it on a document. </a:t>
            </a:r>
            <a:endParaRPr lang="en-US" dirty="0"/>
          </a:p>
        </p:txBody>
      </p:sp>
      <p:pic>
        <p:nvPicPr>
          <p:cNvPr id="4098" name="Picture 2" descr="C:\Users\kmr5090\AppData\Local\Microsoft\Windows\Temporary Internet Files\Content.IE5\ZCE6N5N7\MC900433874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743200"/>
            <a:ext cx="3049588" cy="3049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5786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C90043265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4184" y="0"/>
            <a:ext cx="1707342" cy="1707342"/>
          </a:xfrm>
          <a:prstGeom prst="rect">
            <a:avLst/>
          </a:prstGeom>
        </p:spPr>
      </p:pic>
      <p:pic>
        <p:nvPicPr>
          <p:cNvPr id="5" name="Picture 4" descr="MP90040214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7789">
            <a:off x="7035836" y="4694300"/>
            <a:ext cx="1997741" cy="200890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292789" y="5754945"/>
            <a:ext cx="27774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rgbClr val="3366FF"/>
                </a:solidFill>
              </a:rPr>
              <a:t>Speakers</a:t>
            </a:r>
            <a:endParaRPr lang="en-US" sz="5400" b="1" dirty="0">
              <a:ln/>
              <a:solidFill>
                <a:srgbClr val="3366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8591" y="189062"/>
            <a:ext cx="37955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chemeClr val="accent2"/>
                </a:solidFill>
              </a:rPr>
              <a:t>Headphones</a:t>
            </a:r>
            <a:endParaRPr lang="en-US" sz="5400" b="1" dirty="0">
              <a:ln/>
              <a:solidFill>
                <a:schemeClr val="accent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4937" y="1707342"/>
            <a:ext cx="821078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C0504D"/>
                </a:solidFill>
              </a:rPr>
              <a:t>Headphones</a:t>
            </a:r>
            <a:r>
              <a:rPr lang="en-US" sz="3200" dirty="0" smtClean="0"/>
              <a:t> and </a:t>
            </a:r>
            <a:r>
              <a:rPr lang="en-US" sz="3200" dirty="0" smtClean="0">
                <a:solidFill>
                  <a:srgbClr val="3366FF"/>
                </a:solidFill>
              </a:rPr>
              <a:t>Speakers</a:t>
            </a:r>
            <a:r>
              <a:rPr lang="en-US" sz="3200" dirty="0" smtClean="0"/>
              <a:t> send sounds from the computer to your ears. </a:t>
            </a:r>
            <a:r>
              <a:rPr lang="en-US" sz="3200" dirty="0" smtClean="0">
                <a:solidFill>
                  <a:srgbClr val="C0504D"/>
                </a:solidFill>
              </a:rPr>
              <a:t>Headphones</a:t>
            </a:r>
            <a:r>
              <a:rPr lang="en-US" sz="3200" dirty="0" smtClean="0"/>
              <a:t> send the sound just to you, and you wear them on your head over your ears. </a:t>
            </a:r>
            <a:r>
              <a:rPr lang="en-US" sz="3200" dirty="0" smtClean="0">
                <a:solidFill>
                  <a:srgbClr val="3366FF"/>
                </a:solidFill>
              </a:rPr>
              <a:t>Speakers</a:t>
            </a:r>
            <a:r>
              <a:rPr lang="en-US" sz="3200" dirty="0" smtClean="0"/>
              <a:t> sit beside the computer, or they may be built into the computer. They send sound to a larger area, like the classroom.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52912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533400"/>
            <a:ext cx="8229600" cy="1524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are some ways that we could compare external computer parts to our ourselves? </a:t>
            </a:r>
            <a:endParaRPr lang="en-US" dirty="0"/>
          </a:p>
        </p:txBody>
      </p:sp>
      <p:pic>
        <p:nvPicPr>
          <p:cNvPr id="5123" name="Picture 3" descr="C:\Users\kmr5090\AppData\Local\Microsoft\Windows\Temporary Internet Files\Content.IE5\CS84Q1MS\MC900382613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971800"/>
            <a:ext cx="823913" cy="82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kmr5090\AppData\Local\Microsoft\Windows\Temporary Internet Files\Content.IE5\HQO8IBOX\MP900433098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828728"/>
            <a:ext cx="723244" cy="1110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1" descr="C:\Users\kmr5090\AppData\Local\Microsoft\Windows\Temporary Internet Files\Content.IE5\CS84Q1MS\MC900441337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5266" y="2828728"/>
            <a:ext cx="1271587" cy="1271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kmr5090\AppData\Local\Microsoft\Windows\Temporary Internet Files\Content.IE5\CS84Q1MS\MP900448617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789652"/>
            <a:ext cx="1600199" cy="1188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Documents and Settings\Owner\Local Settings\Temporary Internet Files\Content.IE5\FFI8WYKE\MP900402150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92206" y="4707027"/>
            <a:ext cx="1738861" cy="1842783"/>
          </a:xfrm>
          <a:prstGeom prst="rect">
            <a:avLst/>
          </a:prstGeom>
          <a:noFill/>
        </p:spPr>
      </p:pic>
      <p:pic>
        <p:nvPicPr>
          <p:cNvPr id="5125" name="Picture 5" descr="C:\Users\kmr5090\AppData\Local\Microsoft\Windows\Temporary Internet Files\Content.IE5\ZCE6N5N7\MP900422141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1" y="4856493"/>
            <a:ext cx="903718" cy="1543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132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Software</a:t>
            </a:r>
            <a:r>
              <a:rPr lang="en-US" dirty="0" smtClean="0"/>
              <a:t> gives instructions to the computer parts to tell them what to do and when to do it. Here are some examples: </a:t>
            </a:r>
          </a:p>
          <a:p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533400" y="2667000"/>
            <a:ext cx="3200400" cy="3276600"/>
          </a:xfrm>
          <a:prstGeom prst="star5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Software that helps you play Computer Games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5-Point Star 8"/>
          <p:cNvSpPr/>
          <p:nvPr/>
        </p:nvSpPr>
        <p:spPr>
          <a:xfrm>
            <a:off x="2917556" y="3200400"/>
            <a:ext cx="3178444" cy="3244958"/>
          </a:xfrm>
          <a:prstGeom prst="star5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Software that helps you write </a:t>
            </a:r>
            <a:endParaRPr lang="en-US" dirty="0"/>
          </a:p>
        </p:txBody>
      </p:sp>
      <p:sp>
        <p:nvSpPr>
          <p:cNvPr id="10" name="5-Point Star 9"/>
          <p:cNvSpPr/>
          <p:nvPr/>
        </p:nvSpPr>
        <p:spPr>
          <a:xfrm>
            <a:off x="5105400" y="2514600"/>
            <a:ext cx="3581400" cy="3244958"/>
          </a:xfrm>
          <a:prstGeom prst="star5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Software that helps you fix pictures that you took.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082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kmr5090\AppData\Local\Microsoft\Windows\Temporary Internet Files\Content.IE5\HQO8IBOX\MP900410083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52600" y="1828800"/>
            <a:ext cx="5410200" cy="30469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FF0000"/>
                </a:solidFill>
              </a:rPr>
              <a:t>Congratulations!</a:t>
            </a:r>
            <a:r>
              <a:rPr lang="en-US" sz="3600" dirty="0" smtClean="0"/>
              <a:t> </a:t>
            </a:r>
            <a:r>
              <a:rPr lang="en-US" sz="3600" dirty="0"/>
              <a:t> </a:t>
            </a:r>
            <a:r>
              <a:rPr lang="en-US" sz="3600" dirty="0" smtClean="0"/>
              <a:t>Next </a:t>
            </a:r>
            <a:r>
              <a:rPr lang="en-US" sz="3600" smtClean="0"/>
              <a:t>you are </a:t>
            </a:r>
            <a:r>
              <a:rPr lang="en-US" sz="3600" dirty="0" smtClean="0"/>
              <a:t>now ready to learn about internal hardware!</a:t>
            </a:r>
          </a:p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HAVE FUN! 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319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is it </a:t>
            </a:r>
            <a:r>
              <a:rPr lang="en-US" sz="53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important </a:t>
            </a:r>
            <a:r>
              <a:rPr lang="en-US" dirty="0" smtClean="0"/>
              <a:t>to learn about computers? </a:t>
            </a:r>
            <a:endParaRPr lang="en-US" dirty="0"/>
          </a:p>
        </p:txBody>
      </p:sp>
      <p:pic>
        <p:nvPicPr>
          <p:cNvPr id="2050" name="Picture 2" descr="C:\Documents and Settings\Owner\Local Settings\Temporary Internet Files\Content.IE5\KTOO5MB8\MC90020543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1" y="1981200"/>
            <a:ext cx="2802586" cy="39841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2724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Computers</a:t>
            </a:r>
            <a:r>
              <a:rPr lang="en-US" dirty="0" smtClean="0"/>
              <a:t> are made up of many parts. Each part (or component) of the computer works with other components to make the computer work. </a:t>
            </a: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Computers</a:t>
            </a:r>
            <a:r>
              <a:rPr lang="en-US" dirty="0" smtClean="0"/>
              <a:t> need electricity to work.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Even laptop </a:t>
            </a:r>
            <a:r>
              <a:rPr lang="en-US" b="1" dirty="0" smtClean="0">
                <a:solidFill>
                  <a:srgbClr val="0070C0"/>
                </a:solidFill>
              </a:rPr>
              <a:t>computers</a:t>
            </a:r>
            <a:r>
              <a:rPr lang="en-US" dirty="0" smtClean="0"/>
              <a:t> have a battery that is charged with electricity.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23555" name="Picture 3" descr="C:\Documents and Settings\Owner\Local Settings\Temporary Internet Files\Content.IE5\ED40X2T7\MC900441735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1828800"/>
            <a:ext cx="2286000" cy="228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57145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Can you think of how computers are like our bodies?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 descr="C:\Program Files\Microsoft Office\MEDIA\CAGCAT10\j0285750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124200"/>
            <a:ext cx="2903993" cy="1784350"/>
          </a:xfrm>
          <a:prstGeom prst="rect">
            <a:avLst/>
          </a:prstGeom>
          <a:noFill/>
        </p:spPr>
      </p:pic>
      <p:pic>
        <p:nvPicPr>
          <p:cNvPr id="4099" name="Picture 3" descr="C:\Documents and Settings\Owner\Local Settings\Temporary Internet Files\Content.IE5\V570XXSU\MP90042272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667000"/>
            <a:ext cx="3286125" cy="32861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35102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2879" y="-2460392"/>
            <a:ext cx="1414463" cy="22042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5122" name="Picture 2" descr="C:\Documents and Settings\Owner\Local Settings\Temporary Internet Files\Content.IE5\V570XXSU\MP90042272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838200"/>
            <a:ext cx="2000249" cy="2000249"/>
          </a:xfrm>
          <a:prstGeom prst="rect">
            <a:avLst/>
          </a:prstGeom>
          <a:noFill/>
        </p:spPr>
      </p:pic>
      <p:pic>
        <p:nvPicPr>
          <p:cNvPr id="5123" name="Picture 3" descr="C:\Documents and Settings\Owner\Local Settings\Temporary Internet Files\Content.IE5\BJP96WKT\MC900436323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810000"/>
            <a:ext cx="2185988" cy="2185988"/>
          </a:xfrm>
          <a:prstGeom prst="rect">
            <a:avLst/>
          </a:prstGeom>
          <a:noFill/>
        </p:spPr>
      </p:pic>
      <p:pic>
        <p:nvPicPr>
          <p:cNvPr id="9" name="Picture 2" descr="C:\Program Files\Microsoft Office\MEDIA\CAGCAT10\j0285750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1066800"/>
            <a:ext cx="1824228" cy="1121054"/>
          </a:xfrm>
          <a:prstGeom prst="rect">
            <a:avLst/>
          </a:prstGeom>
          <a:noFill/>
        </p:spPr>
      </p:pic>
      <p:pic>
        <p:nvPicPr>
          <p:cNvPr id="5128" name="Picture 8" descr="C:\Documents and Settings\Owner\Local Settings\Temporary Internet Files\Content.IE5\ML3Z17IF\MP900382845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52600" y="3962400"/>
            <a:ext cx="1371600" cy="1920239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3733800" y="14478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Both have an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outside  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05200" y="47244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Both have </a:t>
            </a:r>
            <a:r>
              <a:rPr lang="en-US" b="1" dirty="0" smtClean="0">
                <a:solidFill>
                  <a:srgbClr val="FF0000"/>
                </a:solidFill>
              </a:rPr>
              <a:t>inside </a:t>
            </a:r>
            <a:r>
              <a:rPr lang="en-US" dirty="0" smtClean="0"/>
              <a:t>parts that you cannot see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127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5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Today we are going to learn the </a:t>
            </a:r>
            <a:r>
              <a:rPr lang="en-US" b="1" dirty="0" smtClean="0">
                <a:solidFill>
                  <a:srgbClr val="0070C0"/>
                </a:solidFill>
              </a:rPr>
              <a:t>outside</a:t>
            </a:r>
            <a:r>
              <a:rPr lang="en-US" dirty="0" smtClean="0"/>
              <a:t> (or external) parts of the computer</a:t>
            </a:r>
            <a:endParaRPr lang="en-US" dirty="0"/>
          </a:p>
        </p:txBody>
      </p:sp>
      <p:pic>
        <p:nvPicPr>
          <p:cNvPr id="3074" name="Picture 2" descr="C:\Program Files\Microsoft Office\MEDIA\CAGCAT10\j0285750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425313"/>
            <a:ext cx="5105871" cy="31372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10078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Owner\Local Settings\Temporary Internet Files\Content.IE5\FFI8WYKE\MP90040215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762000"/>
            <a:ext cx="5334000" cy="5652784"/>
          </a:xfrm>
          <a:prstGeom prst="rect">
            <a:avLst/>
          </a:prstGeom>
          <a:noFill/>
        </p:spPr>
      </p:pic>
      <p:sp>
        <p:nvSpPr>
          <p:cNvPr id="5" name="Left Arrow 4"/>
          <p:cNvSpPr/>
          <p:nvPr/>
        </p:nvSpPr>
        <p:spPr>
          <a:xfrm>
            <a:off x="5334000" y="1066800"/>
            <a:ext cx="3429000" cy="1295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Rectangular shape</a:t>
            </a:r>
            <a:endParaRPr lang="en-US" sz="24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Tower Case </a:t>
            </a:r>
            <a:endParaRPr lang="en-US" dirty="0"/>
          </a:p>
        </p:txBody>
      </p:sp>
      <p:sp>
        <p:nvSpPr>
          <p:cNvPr id="9" name="Left Arrow 8"/>
          <p:cNvSpPr/>
          <p:nvPr/>
        </p:nvSpPr>
        <p:spPr>
          <a:xfrm rot="234401">
            <a:off x="3232863" y="2243773"/>
            <a:ext cx="3279166" cy="1320389"/>
          </a:xfrm>
          <a:prstGeom prst="lef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Power Switch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0" name="Left Arrow 9"/>
          <p:cNvSpPr/>
          <p:nvPr/>
        </p:nvSpPr>
        <p:spPr>
          <a:xfrm rot="1841263">
            <a:off x="1555132" y="3258923"/>
            <a:ext cx="3279166" cy="1320389"/>
          </a:xfrm>
          <a:prstGeom prst="left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Places to plug other devices in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899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www.mac-guides-and-solutions.com/image-files/mac-pro-front-and-ba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685800"/>
            <a:ext cx="8246069" cy="5241925"/>
          </a:xfrm>
          <a:prstGeom prst="rect">
            <a:avLst/>
          </a:prstGeom>
          <a:noFill/>
        </p:spPr>
      </p:pic>
      <p:sp>
        <p:nvSpPr>
          <p:cNvPr id="3" name="Right Arrow 2"/>
          <p:cNvSpPr/>
          <p:nvPr/>
        </p:nvSpPr>
        <p:spPr>
          <a:xfrm>
            <a:off x="990600" y="1834816"/>
            <a:ext cx="4038600" cy="2514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Back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434" y="676175"/>
            <a:ext cx="8077200" cy="510540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b="1" dirty="0" smtClean="0">
                <a:solidFill>
                  <a:srgbClr val="7030A0"/>
                </a:solidFill>
              </a:rPr>
              <a:t>tower case </a:t>
            </a:r>
            <a:r>
              <a:rPr lang="en-US" dirty="0" smtClean="0"/>
              <a:t>holds all of the important computer parts or components. If you were to look at the back of a tower, you would see that it has a lot of places for cords that can connect to other computer parts, like the monitor.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209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Many computer towers have a place where you can insert </a:t>
            </a:r>
            <a:r>
              <a:rPr lang="en-US" b="1" dirty="0" smtClean="0">
                <a:solidFill>
                  <a:srgbClr val="7030A0"/>
                </a:solidFill>
              </a:rPr>
              <a:t>CDs</a:t>
            </a:r>
            <a:r>
              <a:rPr lang="en-US" dirty="0" smtClean="0"/>
              <a:t>, some even have a place for </a:t>
            </a:r>
            <a:r>
              <a:rPr lang="en-US" b="1" dirty="0" smtClean="0">
                <a:solidFill>
                  <a:srgbClr val="00B050"/>
                </a:solidFill>
              </a:rPr>
              <a:t>DVDs </a:t>
            </a:r>
            <a:r>
              <a:rPr lang="en-US" dirty="0" smtClean="0"/>
              <a:t>(digital video disk).  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CDs</a:t>
            </a:r>
            <a:r>
              <a:rPr lang="en-US" dirty="0" smtClean="0"/>
              <a:t> can hold a lot of information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DVDs</a:t>
            </a:r>
            <a:r>
              <a:rPr lang="en-US" dirty="0" smtClean="0"/>
              <a:t> can hold even more! </a:t>
            </a:r>
            <a:endParaRPr lang="en-US" dirty="0"/>
          </a:p>
        </p:txBody>
      </p:sp>
      <p:pic>
        <p:nvPicPr>
          <p:cNvPr id="21507" name="Picture 3" descr="C:\Documents and Settings\Owner\Local Settings\Temporary Internet Files\Content.IE5\1X1L46IP\MP900406815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143000"/>
            <a:ext cx="3048089" cy="203126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CD Rom- </a:t>
            </a:r>
            <a:r>
              <a:rPr lang="en-US" sz="2700" dirty="0" smtClean="0"/>
              <a:t>Compact Disk Read Only Memory  </a:t>
            </a:r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val="2826136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449</Words>
  <Application>Microsoft Macintosh PowerPoint</Application>
  <PresentationFormat>On-screen Show (4:3)</PresentationFormat>
  <Paragraphs>47</Paragraphs>
  <Slides>18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What do we know about computers?</vt:lpstr>
      <vt:lpstr>Why is it important to learn about computers? </vt:lpstr>
      <vt:lpstr>PowerPoint Presentation</vt:lpstr>
      <vt:lpstr>Can you think of how computers are like our bodies? </vt:lpstr>
      <vt:lpstr>PowerPoint Presentation</vt:lpstr>
      <vt:lpstr>Today we are going to learn the outside (or external) parts of the computer</vt:lpstr>
      <vt:lpstr>Tower Case </vt:lpstr>
      <vt:lpstr>The tower case holds all of the important computer parts or components. If you were to look at the back of a tower, you would see that it has a lot of places for cords that can connect to other computer parts, like the monitor.</vt:lpstr>
      <vt:lpstr>CD Rom- Compact Disk Read Only Memory  </vt:lpstr>
      <vt:lpstr>USB  (Universal Serial Bus) Ports</vt:lpstr>
      <vt:lpstr>Monitor</vt:lpstr>
      <vt:lpstr>Keyboard</vt:lpstr>
      <vt:lpstr>Mouse </vt:lpstr>
      <vt:lpstr>Printer </vt:lpstr>
      <vt:lpstr>PowerPoint Presentation</vt:lpstr>
      <vt:lpstr>What are some ways that we could compare external computer parts to our ourselves? </vt:lpstr>
      <vt:lpstr>Software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do we know about computers</dc:title>
  <dc:creator>Emily Mross</dc:creator>
  <cp:lastModifiedBy>Emily Mross</cp:lastModifiedBy>
  <cp:revision>4</cp:revision>
  <dcterms:created xsi:type="dcterms:W3CDTF">2012-05-09T05:06:24Z</dcterms:created>
  <dcterms:modified xsi:type="dcterms:W3CDTF">2012-05-09T18:47:36Z</dcterms:modified>
</cp:coreProperties>
</file>